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8" r:id="rId3"/>
    <p:sldId id="263" r:id="rId4"/>
    <p:sldId id="269" r:id="rId5"/>
    <p:sldId id="264" r:id="rId6"/>
    <p:sldId id="270" r:id="rId7"/>
    <p:sldId id="266" r:id="rId8"/>
    <p:sldId id="271" r:id="rId9"/>
    <p:sldId id="267" r:id="rId10"/>
    <p:sldId id="272" r:id="rId11"/>
    <p:sldId id="268" r:id="rId12"/>
    <p:sldId id="273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600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124744"/>
            <a:ext cx="5143536" cy="4248472"/>
          </a:xfrm>
        </p:spPr>
        <p:txBody>
          <a:bodyPr anchor="ctr"/>
          <a:lstStyle/>
          <a:p>
            <a:pPr>
              <a:defRPr/>
            </a:pPr>
            <a:r>
              <a:rPr lang="ru-RU" sz="3200" b="1" dirty="0" smtClean="0">
                <a:ln w="19050">
                  <a:noFill/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Интерактивный тренажёр</a:t>
            </a:r>
            <a:r>
              <a:rPr lang="ru-RU" sz="5400" b="1" dirty="0" smtClean="0">
                <a:ln w="19050">
                  <a:noFill/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/>
            </a:r>
            <a:br>
              <a:rPr lang="ru-RU" sz="5400" b="1" dirty="0" smtClean="0">
                <a:ln w="19050">
                  <a:noFill/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</a:br>
            <a:r>
              <a:rPr lang="ru-RU" sz="54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Учимся читать слоги с буквами н, </a:t>
            </a:r>
            <a:r>
              <a:rPr lang="ru-RU" sz="54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с</a:t>
            </a:r>
            <a:r>
              <a:rPr lang="ru-RU" sz="54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, </a:t>
            </a:r>
            <a:r>
              <a:rPr lang="ru-RU" sz="54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т</a:t>
            </a:r>
            <a:r>
              <a:rPr lang="ru-RU" sz="54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, р, </a:t>
            </a:r>
            <a:r>
              <a:rPr lang="ru-RU" sz="54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л</a:t>
            </a:r>
            <a:r>
              <a:rPr lang="ru-RU" sz="54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, к</a:t>
            </a:r>
            <a:br>
              <a:rPr lang="ru-RU" sz="54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</a:br>
            <a:endParaRPr lang="ru-RU" sz="54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5373216"/>
            <a:ext cx="5000660" cy="98645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9788" y="692696"/>
            <a:ext cx="554461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Дорогой друг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!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У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обезьянки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есть волшебная ромашка, которая помогает 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ей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научиться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читать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. Предлагаю тебе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прочитать слоги с обезьянкой. Для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этого достаточно только кликнуть 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слайду,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чтобы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ромашка вращалась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Желаю удачи!</a:t>
            </a:r>
          </a:p>
        </p:txBody>
      </p:sp>
      <p:sp>
        <p:nvSpPr>
          <p:cNvPr id="3" name="Управляющая кнопка: сведения 2">
            <a:hlinkClick r:id="" action="ppaction://noaction" highlightClick="1"/>
          </p:cNvPr>
          <p:cNvSpPr/>
          <p:nvPr/>
        </p:nvSpPr>
        <p:spPr>
          <a:xfrm>
            <a:off x="477889" y="447196"/>
            <a:ext cx="360000" cy="360000"/>
          </a:xfrm>
          <a:prstGeom prst="actionButtonInform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а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ы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и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о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у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е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Н</a:t>
            </a: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48104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с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л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р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н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т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к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У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10751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а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ы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и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о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у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е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</a:t>
            </a: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85771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с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л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р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н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т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к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О</a:t>
            </a: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80777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а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ы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и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о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у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е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К</a:t>
            </a:r>
            <a:endParaRPr lang="ru-RU" sz="5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28073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с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л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р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н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т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к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И</a:t>
            </a: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80777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а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ы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и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о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у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е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</a:t>
            </a: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39422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с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л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р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н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т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к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Ы</a:t>
            </a: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80777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а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ы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и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о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у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е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Т</a:t>
            </a: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37347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с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л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р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н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т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chemeClr val="accent3">
                      <a:lumMod val="50000"/>
                    </a:schemeClr>
                  </a:solidFill>
                  <a:cs typeface="Times New Roman" pitchFamily="18" charset="0"/>
                </a:rPr>
                <a:t>к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60583" y="2528619"/>
            <a:ext cx="742511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а</a:t>
            </a:r>
          </a:p>
        </p:txBody>
      </p:sp>
    </p:spTree>
    <p:extLst>
      <p:ext uri="{BB962C8B-B14F-4D97-AF65-F5344CB8AC3E}">
        <p14:creationId xmlns="" xmlns:p14="http://schemas.microsoft.com/office/powerpoint/2010/main" val="11380777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а</a:t>
              </a: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ы</a:t>
              </a: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и</a:t>
              </a: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о</a:t>
              </a: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itchFamily="18" charset="0"/>
                </a:rPr>
                <a:t>у</a:t>
              </a: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itchFamily="18" charset="0"/>
                </a:rPr>
                <a:t>е</a:t>
              </a: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Л</a:t>
            </a: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07957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116</Words>
  <Application>Microsoft Office PowerPoint</Application>
  <PresentationFormat>Экран (4:3)</PresentationFormat>
  <Paragraphs>83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1_Тема Office</vt:lpstr>
      <vt:lpstr>Интерактивный тренажёр Учимся читать слоги с буквами н, с, т, р, л, к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Учимся читать слоги с буквами</dc:title>
  <dc:creator>Фокина Лидия Петровна</dc:creator>
  <cp:keywords>Интерактивный тренажёр</cp:keywords>
  <cp:lastModifiedBy>Анна</cp:lastModifiedBy>
  <cp:revision>17</cp:revision>
  <dcterms:created xsi:type="dcterms:W3CDTF">2014-07-06T18:18:01Z</dcterms:created>
  <dcterms:modified xsi:type="dcterms:W3CDTF">2020-05-10T11:16:57Z</dcterms:modified>
</cp:coreProperties>
</file>